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8719800" cy="33277175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545" userDrawn="1">
          <p15:clr>
            <a:srgbClr val="A4A3A4"/>
          </p15:clr>
        </p15:guide>
        <p15:guide id="2" pos="59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D5D"/>
    <a:srgbClr val="FFFFBE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2" autoAdjust="0"/>
    <p:restoredTop sz="94660"/>
  </p:normalViewPr>
  <p:slideViewPr>
    <p:cSldViewPr snapToGrid="0" showGuides="1">
      <p:cViewPr>
        <p:scale>
          <a:sx n="28" d="100"/>
          <a:sy n="28" d="100"/>
        </p:scale>
        <p:origin x="1024" y="144"/>
      </p:cViewPr>
      <p:guideLst>
        <p:guide orient="horz" pos="10545"/>
        <p:guide pos="590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4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840677" y="4437326"/>
            <a:ext cx="15046015" cy="12473428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2285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840677" y="17277619"/>
            <a:ext cx="15046015" cy="714514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4915" spc="200"/>
            </a:lvl1pPr>
            <a:lvl2pPr marL="935990" indent="0" algn="ctr">
              <a:buNone/>
              <a:defRPr sz="4095"/>
            </a:lvl2pPr>
            <a:lvl3pPr marL="1871980" indent="0" algn="ctr">
              <a:buNone/>
              <a:defRPr sz="3685"/>
            </a:lvl3pPr>
            <a:lvl4pPr marL="2807970" indent="0" algn="ctr">
              <a:buNone/>
              <a:defRPr sz="3275"/>
            </a:lvl4pPr>
            <a:lvl5pPr marL="3743960" indent="0" algn="ctr">
              <a:buNone/>
              <a:defRPr sz="3275"/>
            </a:lvl5pPr>
            <a:lvl6pPr marL="4679950" indent="0" algn="ctr">
              <a:buNone/>
              <a:defRPr sz="3275"/>
            </a:lvl6pPr>
            <a:lvl7pPr marL="5615940" indent="0" algn="ctr">
              <a:buNone/>
              <a:defRPr sz="3275"/>
            </a:lvl7pPr>
            <a:lvl8pPr marL="6551930" indent="0" algn="ctr">
              <a:buNone/>
              <a:defRPr sz="3275"/>
            </a:lvl8pPr>
            <a:lvl9pPr marL="7487920" indent="0" algn="ctr">
              <a:buNone/>
              <a:defRPr sz="3275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934157" y="3756004"/>
            <a:ext cx="16848000" cy="2660648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840677" y="12054153"/>
            <a:ext cx="15046015" cy="494395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1228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840677" y="17277619"/>
            <a:ext cx="15046015" cy="2288542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4915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934157" y="2952394"/>
            <a:ext cx="16842472" cy="342407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934157" y="7232492"/>
            <a:ext cx="16842472" cy="23095058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056740" y="18675202"/>
            <a:ext cx="11928472" cy="3721065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901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056740" y="22396267"/>
            <a:ext cx="11928472" cy="4210219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368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35990" indent="0">
              <a:buNone/>
              <a:defRPr sz="3275">
                <a:solidFill>
                  <a:schemeClr val="tx1">
                    <a:tint val="75000"/>
                  </a:schemeClr>
                </a:solidFill>
              </a:defRPr>
            </a:lvl2pPr>
            <a:lvl3pPr marL="1871980" indent="0">
              <a:buNone/>
              <a:defRPr sz="3275">
                <a:solidFill>
                  <a:schemeClr val="tx1">
                    <a:tint val="75000"/>
                  </a:schemeClr>
                </a:solidFill>
              </a:defRPr>
            </a:lvl3pPr>
            <a:lvl4pPr marL="2807970" indent="0">
              <a:buNone/>
              <a:defRPr sz="3275">
                <a:solidFill>
                  <a:schemeClr val="tx1">
                    <a:tint val="75000"/>
                  </a:schemeClr>
                </a:solidFill>
              </a:defRPr>
            </a:lvl4pPr>
            <a:lvl5pPr marL="3743960" indent="0">
              <a:buNone/>
              <a:defRPr sz="3275">
                <a:solidFill>
                  <a:schemeClr val="tx1">
                    <a:tint val="75000"/>
                  </a:schemeClr>
                </a:solidFill>
              </a:defRPr>
            </a:lvl5pPr>
            <a:lvl6pPr marL="4679950" indent="0">
              <a:buNone/>
              <a:defRPr sz="3275">
                <a:solidFill>
                  <a:schemeClr val="tx1">
                    <a:tint val="75000"/>
                  </a:schemeClr>
                </a:solidFill>
              </a:defRPr>
            </a:lvl6pPr>
            <a:lvl7pPr marL="5615940" indent="0">
              <a:buNone/>
              <a:defRPr sz="3275">
                <a:solidFill>
                  <a:schemeClr val="tx1">
                    <a:tint val="75000"/>
                  </a:schemeClr>
                </a:solidFill>
              </a:defRPr>
            </a:lvl7pPr>
            <a:lvl8pPr marL="6551930" indent="0">
              <a:buNone/>
              <a:defRPr sz="3275">
                <a:solidFill>
                  <a:schemeClr val="tx1">
                    <a:tint val="75000"/>
                  </a:schemeClr>
                </a:solidFill>
              </a:defRPr>
            </a:lvl8pPr>
            <a:lvl9pPr marL="7487920" indent="0">
              <a:buNone/>
              <a:defRPr sz="32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934157" y="2952394"/>
            <a:ext cx="16842472" cy="342407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934157" y="7284901"/>
            <a:ext cx="7948630" cy="2304264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9844583" y="7284901"/>
            <a:ext cx="7948630" cy="2304264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934157" y="2952394"/>
            <a:ext cx="16842472" cy="342407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934157" y="6935505"/>
            <a:ext cx="8202897" cy="1851797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409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35990" indent="0">
              <a:buNone/>
              <a:defRPr sz="4095" b="1"/>
            </a:lvl2pPr>
            <a:lvl3pPr marL="1871980" indent="0">
              <a:buNone/>
              <a:defRPr sz="3685" b="1"/>
            </a:lvl3pPr>
            <a:lvl4pPr marL="2807970" indent="0">
              <a:buNone/>
              <a:defRPr sz="3275" b="1"/>
            </a:lvl4pPr>
            <a:lvl5pPr marL="3743960" indent="0">
              <a:buNone/>
              <a:defRPr sz="3275" b="1"/>
            </a:lvl5pPr>
            <a:lvl6pPr marL="4679950" indent="0">
              <a:buNone/>
              <a:defRPr sz="3275" b="1"/>
            </a:lvl6pPr>
            <a:lvl7pPr marL="5615940" indent="0">
              <a:buNone/>
              <a:defRPr sz="3275" b="1"/>
            </a:lvl7pPr>
            <a:lvl8pPr marL="6551930" indent="0">
              <a:buNone/>
              <a:defRPr sz="3275" b="1"/>
            </a:lvl8pPr>
            <a:lvl9pPr marL="7487920" indent="0">
              <a:buNone/>
              <a:defRPr sz="3275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934157" y="8996940"/>
            <a:ext cx="8202897" cy="2133061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9574577" y="6899251"/>
            <a:ext cx="8202897" cy="1851797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409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35990" indent="0">
              <a:buNone/>
              <a:defRPr sz="4095" b="1"/>
            </a:lvl2pPr>
            <a:lvl3pPr marL="1871980" indent="0">
              <a:buNone/>
              <a:defRPr sz="3685" b="1"/>
            </a:lvl3pPr>
            <a:lvl4pPr marL="2807970" indent="0">
              <a:buNone/>
              <a:defRPr sz="3275" b="1"/>
            </a:lvl4pPr>
            <a:lvl5pPr marL="3743960" indent="0">
              <a:buNone/>
              <a:defRPr sz="3275" b="1"/>
            </a:lvl5pPr>
            <a:lvl6pPr marL="4679950" indent="0">
              <a:buNone/>
              <a:defRPr sz="3275" b="1"/>
            </a:lvl6pPr>
            <a:lvl7pPr marL="5615940" indent="0">
              <a:buNone/>
              <a:defRPr sz="3275" b="1"/>
            </a:lvl7pPr>
            <a:lvl8pPr marL="6551930" indent="0">
              <a:buNone/>
              <a:defRPr sz="3275" b="1"/>
            </a:lvl8pPr>
            <a:lvl9pPr marL="7487920" indent="0">
              <a:buNone/>
              <a:defRPr sz="3275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9574577" y="8996940"/>
            <a:ext cx="8202897" cy="2133061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934157" y="2952394"/>
            <a:ext cx="16842472" cy="342407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934157" y="7546948"/>
            <a:ext cx="8035039" cy="2236132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3275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9750614" y="7546948"/>
            <a:ext cx="8026016" cy="2236132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3275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5714850" y="4437326"/>
            <a:ext cx="1602992" cy="24405292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573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1404000" y="4437326"/>
            <a:ext cx="14078693" cy="24405292"/>
          </a:xfrm>
        </p:spPr>
        <p:txBody>
          <a:bodyPr vert="eaVert" lIns="46800" tIns="46800" rIns="46800" bIns="46800"/>
          <a:lstStyle>
            <a:lvl1pPr marL="467995" indent="-467995">
              <a:spcAft>
                <a:spcPts val="1000"/>
              </a:spcAft>
              <a:defRPr spc="300"/>
            </a:lvl1pPr>
            <a:lvl2pPr marL="1403985" indent="-467995">
              <a:defRPr spc="300"/>
            </a:lvl2pPr>
            <a:lvl3pPr marL="2339975" indent="-467995">
              <a:defRPr spc="300"/>
            </a:lvl3pPr>
            <a:lvl4pPr marL="3275965" indent="-467995">
              <a:defRPr spc="300"/>
            </a:lvl4pPr>
            <a:lvl5pPr marL="4211955" indent="-467995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934157" y="2952394"/>
            <a:ext cx="16842472" cy="342407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934157" y="7232492"/>
            <a:ext cx="16842472" cy="23095058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939685" y="30642006"/>
            <a:ext cx="4145669" cy="15373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04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6319842" y="30642006"/>
            <a:ext cx="6080315" cy="15373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04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13630960" y="30642006"/>
            <a:ext cx="4145669" cy="15373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04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871980" rtl="0" eaLnBrk="1" fontAlgn="auto" latinLnBrk="0" hangingPunct="1">
        <a:lnSpc>
          <a:spcPct val="100000"/>
        </a:lnSpc>
        <a:spcBef>
          <a:spcPct val="0"/>
        </a:spcBef>
        <a:buNone/>
        <a:defRPr sz="737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467995" indent="-467995" algn="l" defTabSz="1871980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●"/>
        <a:defRPr sz="368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1403985" indent="-467995" algn="l" defTabSz="1871980" rtl="0" eaLnBrk="1" fontAlgn="auto" latinLnBrk="0" hangingPunct="1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tabLst>
          <a:tab pos="3295015" algn="l"/>
          <a:tab pos="3295015" algn="l"/>
          <a:tab pos="3295015" algn="l"/>
          <a:tab pos="3295015" algn="l"/>
        </a:tabLst>
        <a:defRPr sz="327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2339975" indent="-467995" algn="l" defTabSz="1871980" rtl="0" eaLnBrk="1" fontAlgn="auto" latinLnBrk="0" hangingPunct="1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defRPr sz="327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3275965" indent="-467995" algn="l" defTabSz="1871980" rtl="0" eaLnBrk="1" fontAlgn="auto" latinLnBrk="0" hangingPunct="1">
        <a:lnSpc>
          <a:spcPct val="120000"/>
        </a:lnSpc>
        <a:spcBef>
          <a:spcPct val="1000"/>
        </a:spcBef>
        <a:spcAft>
          <a:spcPts val="300"/>
        </a:spcAft>
        <a:buFont typeface="Wingdings" panose="05000000000000000000" charset="0"/>
        <a:buChar char=""/>
        <a:defRPr sz="286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4211955" indent="-467995" algn="l" defTabSz="1871980" rtl="0" eaLnBrk="1" fontAlgn="auto" latinLnBrk="0" hangingPunct="1">
        <a:lnSpc>
          <a:spcPct val="120000"/>
        </a:lnSpc>
        <a:spcBef>
          <a:spcPct val="1000"/>
        </a:spcBef>
        <a:spcAft>
          <a:spcPts val="300"/>
        </a:spcAft>
        <a:buFont typeface="Arial" panose="020B0604020202020204" pitchFamily="34" charset="0"/>
        <a:buChar char="•"/>
        <a:defRPr sz="286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5147945" indent="-467995" algn="l" defTabSz="1871980" rtl="0" eaLnBrk="1" latinLnBrk="0" hangingPunct="1">
        <a:lnSpc>
          <a:spcPct val="90000"/>
        </a:lnSpc>
        <a:spcBef>
          <a:spcPct val="206000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6pPr>
      <a:lvl7pPr marL="6083935" indent="-467995" algn="l" defTabSz="1871980" rtl="0" eaLnBrk="1" latinLnBrk="0" hangingPunct="1">
        <a:lnSpc>
          <a:spcPct val="90000"/>
        </a:lnSpc>
        <a:spcBef>
          <a:spcPct val="206000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7pPr>
      <a:lvl8pPr marL="7019925" indent="-467995" algn="l" defTabSz="1871980" rtl="0" eaLnBrk="1" latinLnBrk="0" hangingPunct="1">
        <a:lnSpc>
          <a:spcPct val="90000"/>
        </a:lnSpc>
        <a:spcBef>
          <a:spcPct val="206000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8pPr>
      <a:lvl9pPr marL="7955915" indent="-467995" algn="l" defTabSz="1871980" rtl="0" eaLnBrk="1" latinLnBrk="0" hangingPunct="1">
        <a:lnSpc>
          <a:spcPct val="90000"/>
        </a:lnSpc>
        <a:spcBef>
          <a:spcPct val="206000"/>
        </a:spcBef>
        <a:buFont typeface="Arial" panose="020B0604020202020204" pitchFamily="34" charset="0"/>
        <a:buChar char="•"/>
        <a:defRPr sz="36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1pPr>
      <a:lvl2pPr marL="93599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2pPr>
      <a:lvl3pPr marL="187198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3pPr>
      <a:lvl4pPr marL="280797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4pPr>
      <a:lvl5pPr marL="374396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5pPr>
      <a:lvl6pPr marL="467995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7pPr>
      <a:lvl8pPr marL="655193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8pPr>
      <a:lvl9pPr marL="7487920" algn="l" defTabSz="1871980" rtl="0" eaLnBrk="1" latinLnBrk="0" hangingPunct="1">
        <a:defRPr sz="36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717260" cy="33357820"/>
          </a:xfrm>
          <a:prstGeom prst="rect">
            <a:avLst/>
          </a:prstGeom>
        </p:spPr>
      </p:pic>
      <p:sp>
        <p:nvSpPr>
          <p:cNvPr id="108" name="同侧圆角矩形 107"/>
          <p:cNvSpPr/>
          <p:nvPr/>
        </p:nvSpPr>
        <p:spPr>
          <a:xfrm rot="10800000">
            <a:off x="1816100" y="4490085"/>
            <a:ext cx="15629255" cy="2188210"/>
          </a:xfrm>
          <a:prstGeom prst="round2SameRect">
            <a:avLst/>
          </a:prstGeom>
          <a:noFill/>
          <a:ln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9" name="矩形 108"/>
          <p:cNvSpPr/>
          <p:nvPr/>
        </p:nvSpPr>
        <p:spPr>
          <a:xfrm>
            <a:off x="15821660" y="4627880"/>
            <a:ext cx="1343025" cy="185356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照片</a:t>
            </a:r>
            <a:endParaRPr lang="zh-CN" altLang="en-US"/>
          </a:p>
        </p:txBody>
      </p:sp>
      <p:sp>
        <p:nvSpPr>
          <p:cNvPr id="110" name="文本框 109"/>
          <p:cNvSpPr txBox="1"/>
          <p:nvPr/>
        </p:nvSpPr>
        <p:spPr>
          <a:xfrm>
            <a:off x="4184015" y="4704715"/>
            <a:ext cx="10433685" cy="16040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中文题目采用黑体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40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号字体</a:t>
            </a:r>
            <a:endParaRPr lang="zh-CN" altLang="en-US" sz="4400" dirty="0">
              <a:sym typeface="+mn-ea"/>
            </a:endParaRPr>
          </a:p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endParaRPr lang="zh-CN" altLang="en-US" sz="2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sz="23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单位：</a:t>
            </a:r>
            <a:r>
              <a:rPr lang="en-US" altLang="zh-CN" sz="23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23</a:t>
            </a:r>
            <a:r>
              <a:rPr lang="zh-CN" altLang="en-US" sz="23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号宋体</a:t>
            </a:r>
            <a:endParaRPr lang="en-US" altLang="zh-CN" sz="2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23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作者：</a:t>
            </a:r>
            <a:r>
              <a:rPr lang="en-US" altLang="zh-CN" sz="23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23</a:t>
            </a:r>
            <a:r>
              <a:rPr lang="zh-CN" altLang="en-US" sz="23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号宋体</a:t>
            </a:r>
            <a:endParaRPr lang="zh-CN" altLang="en-US" sz="2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11" name="矩形 110"/>
          <p:cNvSpPr/>
          <p:nvPr/>
        </p:nvSpPr>
        <p:spPr>
          <a:xfrm>
            <a:off x="9300845" y="7344410"/>
            <a:ext cx="76200" cy="25849580"/>
          </a:xfrm>
          <a:prstGeom prst="rect">
            <a:avLst/>
          </a:prstGeom>
          <a:solidFill>
            <a:schemeClr val="tx2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2" name="矩形 111"/>
          <p:cNvSpPr/>
          <p:nvPr/>
        </p:nvSpPr>
        <p:spPr>
          <a:xfrm>
            <a:off x="758825" y="7482840"/>
            <a:ext cx="3524250" cy="9334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3">
                  <a:alpha val="28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4000" b="1" dirty="0" smtClean="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目的</a:t>
            </a:r>
            <a:endParaRPr lang="zh-CN" altLang="en-US" sz="4000" b="1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3" name="TextBox 33"/>
          <p:cNvSpPr txBox="1"/>
          <p:nvPr/>
        </p:nvSpPr>
        <p:spPr>
          <a:xfrm>
            <a:off x="656590" y="11647805"/>
            <a:ext cx="74123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2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7" name="文本框 116"/>
          <p:cNvSpPr txBox="1"/>
          <p:nvPr/>
        </p:nvSpPr>
        <p:spPr>
          <a:xfrm>
            <a:off x="616585" y="21162645"/>
            <a:ext cx="7920355" cy="5169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3300" dirty="0">
                <a:sym typeface="+mn-ea"/>
              </a:rPr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</a:t>
            </a:r>
            <a:endParaRPr lang="zh-CN" altLang="en-US" sz="3300" dirty="0">
              <a:sym typeface="+mn-ea"/>
            </a:endParaRPr>
          </a:p>
        </p:txBody>
      </p:sp>
      <p:sp>
        <p:nvSpPr>
          <p:cNvPr id="118" name="文本框 117"/>
          <p:cNvSpPr txBox="1"/>
          <p:nvPr/>
        </p:nvSpPr>
        <p:spPr>
          <a:xfrm>
            <a:off x="616585" y="15110460"/>
            <a:ext cx="778827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3300">
                <a:sym typeface="+mn-ea"/>
              </a:rPr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</a:t>
            </a:r>
            <a:endParaRPr lang="zh-CN" altLang="en-US" sz="3300">
              <a:sym typeface="+mn-ea"/>
            </a:endParaRPr>
          </a:p>
        </p:txBody>
      </p:sp>
      <p:sp>
        <p:nvSpPr>
          <p:cNvPr id="119" name="文本框 118"/>
          <p:cNvSpPr txBox="1"/>
          <p:nvPr/>
        </p:nvSpPr>
        <p:spPr>
          <a:xfrm>
            <a:off x="616585" y="9134475"/>
            <a:ext cx="778827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3300">
                <a:sym typeface="+mn-ea"/>
              </a:rPr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</a:t>
            </a:r>
            <a:endParaRPr lang="zh-CN" altLang="en-US" sz="3300">
              <a:sym typeface="+mn-ea"/>
            </a:endParaRPr>
          </a:p>
        </p:txBody>
      </p:sp>
      <p:sp>
        <p:nvSpPr>
          <p:cNvPr id="120" name="文本框 119"/>
          <p:cNvSpPr txBox="1"/>
          <p:nvPr/>
        </p:nvSpPr>
        <p:spPr>
          <a:xfrm>
            <a:off x="10140950" y="19685635"/>
            <a:ext cx="778827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3300">
                <a:sym typeface="+mn-ea"/>
              </a:rPr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</a:t>
            </a:r>
            <a:endParaRPr lang="zh-CN" altLang="en-US" sz="3300">
              <a:sym typeface="+mn-ea"/>
            </a:endParaRPr>
          </a:p>
        </p:txBody>
      </p:sp>
      <p:pic>
        <p:nvPicPr>
          <p:cNvPr id="121" name="图片 14" descr="屏幕剪辑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8945" y="7482840"/>
            <a:ext cx="7486650" cy="9258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5" name="文本框 124"/>
          <p:cNvSpPr txBox="1"/>
          <p:nvPr/>
        </p:nvSpPr>
        <p:spPr>
          <a:xfrm>
            <a:off x="2068830" y="2706370"/>
            <a:ext cx="15376525" cy="1117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4000" b="1">
                <a:solidFill>
                  <a:srgbClr val="022D5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第十九届中国医师协会超声医师分会年会暨202</a:t>
            </a:r>
            <a:r>
              <a:rPr lang="en-US" altLang="zh-CN" sz="4000" b="1">
                <a:solidFill>
                  <a:srgbClr val="022D5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5</a:t>
            </a:r>
            <a:r>
              <a:rPr lang="zh-CN" altLang="en-US" sz="4000" b="1">
                <a:solidFill>
                  <a:srgbClr val="022D5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中国超声医师大会</a:t>
            </a:r>
            <a:endParaRPr lang="zh-CN" altLang="en-US" sz="4000" b="1">
              <a:solidFill>
                <a:srgbClr val="022D5D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26" name="文本框 125"/>
          <p:cNvSpPr txBox="1"/>
          <p:nvPr/>
        </p:nvSpPr>
        <p:spPr>
          <a:xfrm>
            <a:off x="7125018" y="3722370"/>
            <a:ext cx="4826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主办单位:中国医师协会      中国医师协会超声医师分会</a:t>
            </a:r>
            <a:endParaRPr lang="zh-CN" altLang="en-US" sz="140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8825" y="13709015"/>
            <a:ext cx="3524250" cy="9334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3">
                  <a:alpha val="28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r>
              <a:rPr lang="zh-CN" altLang="en-US" sz="4000" b="1" dirty="0" smtClean="0">
                <a:latin typeface="微软雅黑" panose="020B0503020204020204" charset="-122"/>
                <a:ea typeface="微软雅黑" panose="020B0503020204020204" charset="-122"/>
              </a:rPr>
              <a:t>  方法</a:t>
            </a:r>
            <a:endParaRPr lang="en-US" altLang="zh-CN" sz="4000" b="1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58825" y="19646265"/>
            <a:ext cx="3524250" cy="9334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3">
                  <a:alpha val="28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r>
              <a:rPr lang="zh-CN" altLang="en-US" sz="4000" b="1" dirty="0" smtClean="0">
                <a:latin typeface="微软雅黑" panose="020B0503020204020204" charset="-122"/>
                <a:ea typeface="微软雅黑" panose="020B0503020204020204" charset="-122"/>
              </a:rPr>
              <a:t>  结果</a:t>
            </a:r>
            <a:endParaRPr lang="en-US" altLang="zh-CN" sz="4000" b="1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273030" y="18331180"/>
            <a:ext cx="3524250" cy="9334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chemeClr val="accent3">
                  <a:alpha val="28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r>
              <a:rPr lang="zh-CN" altLang="en-US" sz="4000" b="1" dirty="0" smtClean="0"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结论</a:t>
            </a:r>
            <a:endParaRPr lang="zh-CN" altLang="en-US" sz="4000" b="1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resource_record_key" val="{&quot;13&quot;:[20042469],&quot;65&quot;:[20205081]}"/>
</p:tagLst>
</file>

<file path=ppt/tags/tag64.xml><?xml version="1.0" encoding="utf-8"?>
<p:tagLst xmlns:p="http://schemas.openxmlformats.org/presentationml/2006/main">
  <p:tag name="COMMONDATA" val="eyJoZGlkIjoiZWZmYWE5NmQ3YjAyN2I0MGIwMzI0NzI5ZmJlZWNiNTYifQ=="/>
  <p:tag name="resource_record_key" val="{&quot;13&quot;:[20042469],&quot;65&quot;:[20205081]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847</Words>
  <Application>WPS 演示</Application>
  <PresentationFormat>自定义</PresentationFormat>
  <Paragraphs>27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黑体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楠</cp:lastModifiedBy>
  <cp:revision>162</cp:revision>
  <dcterms:created xsi:type="dcterms:W3CDTF">2019-06-19T02:08:00Z</dcterms:created>
  <dcterms:modified xsi:type="dcterms:W3CDTF">2025-05-19T07:55:01Z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703F45E631404D5FBE6D24E8E0D171B5_13</vt:lpwstr>
  </property>
</Properties>
</file>